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841E21F-D79B-40E0-8619-4D15167633BF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FCC0C4-F78B-4E08-A4B4-5D056CE11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832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8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3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6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72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5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1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0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1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8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2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9593-5341-4DA9-95D8-04999A8353B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45E2-0D76-4DBE-9F43-ED56C8824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9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Premarital Sex and Community Controls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Cassie, Cindy, Kelsee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Premarital Sex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Contraception</a:t>
            </a:r>
          </a:p>
          <a:p>
            <a:pPr lvl="1"/>
            <a:r>
              <a:rPr lang="en-US" dirty="0" smtClean="0"/>
              <a:t>Primitive Birth Control</a:t>
            </a:r>
          </a:p>
          <a:p>
            <a:pPr lvl="2"/>
            <a:r>
              <a:rPr lang="en-US" dirty="0" smtClean="0"/>
              <a:t>Types?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Community Controls</a:t>
            </a:r>
          </a:p>
          <a:p>
            <a:pPr lvl="1"/>
            <a:r>
              <a:rPr lang="en-US" dirty="0" smtClean="0"/>
              <a:t>Punishment</a:t>
            </a:r>
          </a:p>
          <a:p>
            <a:endParaRPr lang="en-US" dirty="0" smtClean="0"/>
          </a:p>
          <a:p>
            <a:r>
              <a:rPr lang="en-US" dirty="0" smtClean="0"/>
              <a:t>Illegitimacy? </a:t>
            </a:r>
          </a:p>
          <a:p>
            <a:pPr lvl="1"/>
            <a:r>
              <a:rPr lang="en-US" dirty="0" smtClean="0"/>
              <a:t>Not yet…</a:t>
            </a:r>
          </a:p>
        </p:txBody>
      </p:sp>
    </p:spTree>
    <p:extLst>
      <p:ext uri="{BB962C8B-B14F-4D97-AF65-F5344CB8AC3E}">
        <p14:creationId xmlns:p14="http://schemas.microsoft.com/office/powerpoint/2010/main" val="11127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Patterns of Marriage and Illegitimacy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Half of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Economic Autonomy increases Freedom</a:t>
            </a:r>
          </a:p>
          <a:p>
            <a:pPr lvl="2"/>
            <a:r>
              <a:rPr lang="en-US" dirty="0" smtClean="0"/>
              <a:t>Result </a:t>
            </a:r>
          </a:p>
          <a:p>
            <a:pPr lvl="1"/>
            <a:r>
              <a:rPr lang="en-US" dirty="0" smtClean="0"/>
              <a:t>Illegitimacy Explosion</a:t>
            </a:r>
          </a:p>
          <a:p>
            <a:pPr lvl="2"/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Rise of premarital sexual activity?</a:t>
            </a:r>
          </a:p>
          <a:p>
            <a:pPr lvl="2"/>
            <a:r>
              <a:rPr lang="en-US" dirty="0" smtClean="0"/>
              <a:t>Why??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1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on the Margins of Society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Prostitution</a:t>
            </a:r>
          </a:p>
          <a:p>
            <a:pPr lvl="1"/>
            <a:r>
              <a:rPr lang="en-US" dirty="0" smtClean="0"/>
              <a:t>Effects?</a:t>
            </a:r>
          </a:p>
          <a:p>
            <a:pPr lvl="2"/>
            <a:r>
              <a:rPr lang="en-US" dirty="0" smtClean="0"/>
              <a:t>Men</a:t>
            </a:r>
          </a:p>
          <a:p>
            <a:pPr lvl="2"/>
            <a:r>
              <a:rPr lang="en-US" dirty="0" smtClean="0"/>
              <a:t>Women</a:t>
            </a:r>
          </a:p>
          <a:p>
            <a:pPr lvl="1"/>
            <a:r>
              <a:rPr lang="en-US" dirty="0" smtClean="0"/>
              <a:t>Legality?</a:t>
            </a:r>
          </a:p>
          <a:p>
            <a:r>
              <a:rPr lang="en-US" dirty="0" smtClean="0"/>
              <a:t>Same Sex Relations</a:t>
            </a:r>
          </a:p>
          <a:p>
            <a:pPr lvl="1"/>
            <a:r>
              <a:rPr lang="en-US" dirty="0" smtClean="0"/>
              <a:t>Male</a:t>
            </a:r>
          </a:p>
          <a:p>
            <a:pPr lvl="2"/>
            <a:r>
              <a:rPr lang="en-US" dirty="0" smtClean="0"/>
              <a:t>“Sodomy” and “Buggery”</a:t>
            </a:r>
          </a:p>
          <a:p>
            <a:pPr lvl="2"/>
            <a:r>
              <a:rPr lang="en-US" dirty="0" smtClean="0"/>
              <a:t>Punishment?</a:t>
            </a:r>
          </a:p>
          <a:p>
            <a:pPr lvl="1"/>
            <a:r>
              <a:rPr lang="en-US" dirty="0" smtClean="0"/>
              <a:t>Women</a:t>
            </a:r>
          </a:p>
          <a:p>
            <a:pPr lvl="2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29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on the Margins of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Cross-dressing</a:t>
            </a:r>
          </a:p>
          <a:p>
            <a:pPr lvl="1"/>
            <a:r>
              <a:rPr lang="en-US" dirty="0" smtClean="0"/>
              <a:t>Ulrika </a:t>
            </a:r>
            <a:r>
              <a:rPr lang="en-US" dirty="0" err="1" smtClean="0"/>
              <a:t>Elenora</a:t>
            </a:r>
            <a:r>
              <a:rPr lang="en-US" dirty="0" smtClean="0"/>
              <a:t> </a:t>
            </a:r>
            <a:r>
              <a:rPr lang="en-US" dirty="0" err="1" smtClean="0"/>
              <a:t>Stalhammar</a:t>
            </a:r>
            <a:endParaRPr lang="en-US" dirty="0" smtClean="0"/>
          </a:p>
          <a:p>
            <a:pPr lvl="2"/>
            <a:r>
              <a:rPr lang="en-US" dirty="0" smtClean="0"/>
              <a:t>Story/Punishment</a:t>
            </a:r>
          </a:p>
          <a:p>
            <a:pPr lvl="2"/>
            <a:endParaRPr lang="en-US" dirty="0"/>
          </a:p>
          <a:p>
            <a:r>
              <a:rPr lang="en-US" dirty="0" smtClean="0"/>
              <a:t>Change</a:t>
            </a:r>
          </a:p>
          <a:p>
            <a:pPr lvl="1"/>
            <a:r>
              <a:rPr lang="en-US" dirty="0" smtClean="0"/>
              <a:t>Self-identity</a:t>
            </a:r>
          </a:p>
          <a:p>
            <a:pPr lvl="1"/>
            <a:r>
              <a:rPr lang="en-US" dirty="0" smtClean="0"/>
              <a:t>Freedom of Action</a:t>
            </a:r>
          </a:p>
          <a:p>
            <a:pPr lvl="1"/>
            <a:r>
              <a:rPr lang="en-US" dirty="0" smtClean="0"/>
              <a:t>Less Tolerable</a:t>
            </a:r>
          </a:p>
          <a:p>
            <a:pPr lvl="1"/>
            <a:r>
              <a:rPr lang="en-US" dirty="0" smtClean="0"/>
              <a:t>Less Rape Charges</a:t>
            </a:r>
          </a:p>
          <a:p>
            <a:pPr lvl="1"/>
            <a:r>
              <a:rPr lang="en-US" dirty="0" smtClean="0"/>
              <a:t>Choosing of Partners</a:t>
            </a:r>
          </a:p>
          <a:p>
            <a:pPr lvl="2"/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37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110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Premarital Sex and Community Controls</vt:lpstr>
      <vt:lpstr>Premarital Sex Controls</vt:lpstr>
      <vt:lpstr>New Patterns of Marriage and Illegitimacy </vt:lpstr>
      <vt:lpstr>Sex on the Margins of Society  </vt:lpstr>
      <vt:lpstr>Sex on the Margins of Society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Premarital Sex and Community Controls</dc:title>
  <dc:creator>admin</dc:creator>
  <cp:lastModifiedBy>admin</cp:lastModifiedBy>
  <cp:revision>5</cp:revision>
  <cp:lastPrinted>2012-12-06T15:09:01Z</cp:lastPrinted>
  <dcterms:created xsi:type="dcterms:W3CDTF">2012-12-06T14:34:25Z</dcterms:created>
  <dcterms:modified xsi:type="dcterms:W3CDTF">2012-12-06T15:10:16Z</dcterms:modified>
</cp:coreProperties>
</file>